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2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marvelapp.com/1d951b9" TargetMode="External"/><Relationship Id="rId4" Type="http://schemas.openxmlformats.org/officeDocument/2006/relationships/hyperlink" Target="https://marvelapp.com/12615j4" TargetMode="External"/><Relationship Id="rId5" Type="http://schemas.openxmlformats.org/officeDocument/2006/relationships/hyperlink" Target="https://marvelapp.com/ga89ab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4.png"/><Relationship Id="rId5" Type="http://schemas.openxmlformats.org/officeDocument/2006/relationships/image" Target="../media/image00.png"/><Relationship Id="rId6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png"/><Relationship Id="rId4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07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LoopedIn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Medium-Fi Prototype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Task Flow 3: Create an assignment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 txBox="1"/>
          <p:nvPr/>
        </p:nvSpPr>
        <p:spPr>
          <a:xfrm>
            <a:off x="3723000" y="4703625"/>
            <a:ext cx="7695000" cy="89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Teacher View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00" y="1225387"/>
            <a:ext cx="1623250" cy="327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9500" y="1225400"/>
            <a:ext cx="1551900" cy="3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6600" y="1225400"/>
            <a:ext cx="1623249" cy="328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0300" y="1225399"/>
            <a:ext cx="1623249" cy="329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44600" y="1225400"/>
            <a:ext cx="1623250" cy="327047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/>
          <p:nvPr/>
        </p:nvSpPr>
        <p:spPr>
          <a:xfrm>
            <a:off x="856025" y="3453150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2249825" y="2703825"/>
            <a:ext cx="1208700" cy="4589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4889925" y="1746150"/>
            <a:ext cx="223500" cy="2220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5867825" y="3533100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7362725" y="2499450"/>
            <a:ext cx="986999" cy="6518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/>
              <a:t>Prototype Overview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60000" y="1575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Tools: Marvel and Sketch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Limitations and Tradeoffs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Wizard of Oz Techniques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000"/>
              <a:t>Try it out!</a:t>
            </a:r>
          </a:p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Parent: </a:t>
            </a:r>
            <a:r>
              <a:rPr lang="en">
                <a:solidFill>
                  <a:srgbClr val="FFFFFF"/>
                </a:solidFill>
                <a:hlinkClick r:id="rId3"/>
              </a:rPr>
              <a:t>https://marvelapp.com/1d951b9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Student: </a:t>
            </a:r>
            <a:r>
              <a:rPr lang="en">
                <a:solidFill>
                  <a:srgbClr val="FFFFFF"/>
                </a:solidFill>
                <a:hlinkClick r:id="rId4"/>
              </a:rPr>
              <a:t>https://marvelapp.com/12615j4</a:t>
            </a:r>
          </a:p>
          <a:p>
            <a:pPr rtl="0" algn="ctr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Teacher: </a:t>
            </a:r>
            <a:r>
              <a:rPr lang="en">
                <a:solidFill>
                  <a:srgbClr val="FFFFFF"/>
                </a:solidFill>
                <a:hlinkClick r:id="rId5"/>
              </a:rPr>
              <a:t>https://marvelapp.com/ga89ab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000"/>
              <a:t>Value Proposition/Mission Statement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11700" y="13335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</a:rPr>
              <a:t>“Fostering teamwork between students, parents, and teachers”</a:t>
            </a:r>
          </a:p>
          <a:p>
            <a:pPr>
              <a:spcBef>
                <a:spcPts val="0"/>
              </a:spcBef>
              <a:buNone/>
            </a:pPr>
            <a:r>
              <a:rPr b="1" lang="en" sz="2400">
                <a:solidFill>
                  <a:schemeClr val="dk1"/>
                </a:solidFill>
              </a:rPr>
              <a:t>Mission Statement:</a:t>
            </a:r>
            <a:r>
              <a:rPr lang="en" sz="2400">
                <a:solidFill>
                  <a:schemeClr val="dk1"/>
                </a:solidFill>
              </a:rPr>
              <a:t>  to help encourage awareness, motivation, and communication between students, parents, and teachers by making them a team with the student at the center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 sz="3000"/>
              <a:t>3 Tasks (Parent, Student, and Teacher)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Simple Task - Mark an assignment complete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Medium Task - Change chosen reward to field trip</a:t>
            </a: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</a:rPr>
              <a:t>Complex Task - Create an assignment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Revisions: Student View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339700"/>
            <a:ext cx="4240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Changed homepage, icons were unclear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No parent tasks displayed</a:t>
            </a:r>
          </a:p>
        </p:txBody>
      </p:sp>
      <p:grpSp>
        <p:nvGrpSpPr>
          <p:cNvPr id="73" name="Shape 73"/>
          <p:cNvGrpSpPr/>
          <p:nvPr/>
        </p:nvGrpSpPr>
        <p:grpSpPr>
          <a:xfrm>
            <a:off x="4781299" y="1339700"/>
            <a:ext cx="3749475" cy="3013900"/>
            <a:chOff x="2699949" y="2129600"/>
            <a:chExt cx="3749475" cy="3013900"/>
          </a:xfrm>
        </p:grpSpPr>
        <p:pic>
          <p:nvPicPr>
            <p:cNvPr id="74" name="Shape 74"/>
            <p:cNvPicPr preferRelativeResize="0"/>
            <p:nvPr/>
          </p:nvPicPr>
          <p:blipFill rotWithShape="1">
            <a:blip r:embed="rId3">
              <a:alphaModFix/>
            </a:blip>
            <a:srcRect b="0" l="3461" r="5687" t="1254"/>
            <a:stretch/>
          </p:blipFill>
          <p:spPr>
            <a:xfrm>
              <a:off x="2699949" y="2129600"/>
              <a:ext cx="1464505" cy="3013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Shape 7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67675" y="2129600"/>
              <a:ext cx="1681750" cy="30138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Revisions: Parent View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343175"/>
            <a:ext cx="42641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Changed homepage, icons were unclear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Student and parent tasks displayed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3461" r="5687" t="1254"/>
          <a:stretch/>
        </p:blipFill>
        <p:spPr>
          <a:xfrm>
            <a:off x="4787375" y="1343175"/>
            <a:ext cx="1452074" cy="3034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87721" y="1343177"/>
            <a:ext cx="1669603" cy="3034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Revisions: Teacher View</a:t>
            </a:r>
          </a:p>
        </p:txBody>
      </p:sp>
      <p:grpSp>
        <p:nvGrpSpPr>
          <p:cNvPr id="89" name="Shape 89"/>
          <p:cNvGrpSpPr/>
          <p:nvPr/>
        </p:nvGrpSpPr>
        <p:grpSpPr>
          <a:xfrm>
            <a:off x="559362" y="1651500"/>
            <a:ext cx="8025274" cy="3275400"/>
            <a:chOff x="294400" y="1880100"/>
            <a:chExt cx="8025274" cy="3275400"/>
          </a:xfrm>
        </p:grpSpPr>
        <p:pic>
          <p:nvPicPr>
            <p:cNvPr id="90" name="Shape 90"/>
            <p:cNvPicPr preferRelativeResize="0"/>
            <p:nvPr/>
          </p:nvPicPr>
          <p:blipFill rotWithShape="1">
            <a:blip r:embed="rId3">
              <a:alphaModFix/>
            </a:blip>
            <a:srcRect b="0" l="3107" r="5216" t="0"/>
            <a:stretch/>
          </p:blipFill>
          <p:spPr>
            <a:xfrm>
              <a:off x="294400" y="1880100"/>
              <a:ext cx="1675295" cy="327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Shape 91"/>
            <p:cNvPicPr preferRelativeResize="0"/>
            <p:nvPr/>
          </p:nvPicPr>
          <p:blipFill rotWithShape="1">
            <a:blip r:embed="rId4">
              <a:alphaModFix/>
            </a:blip>
            <a:srcRect b="1966" l="6439" r="5710" t="1648"/>
            <a:stretch/>
          </p:blipFill>
          <p:spPr>
            <a:xfrm>
              <a:off x="2096427" y="1880100"/>
              <a:ext cx="1779123" cy="3275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Shape 9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14250" y="1880100"/>
              <a:ext cx="1763225" cy="327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Shape 9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91225" y="1880100"/>
              <a:ext cx="1828449" cy="32753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017725"/>
            <a:ext cx="8520599" cy="62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Changed from “teams” to students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 sz="3000"/>
              <a:t>Revisions: Teacher View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01772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" sz="2400">
                <a:solidFill>
                  <a:schemeClr val="dk1"/>
                </a:solidFill>
              </a:rPr>
              <a:t>Student and parent tasks more clearly displayed</a:t>
            </a:r>
          </a:p>
        </p:txBody>
      </p:sp>
      <p:grpSp>
        <p:nvGrpSpPr>
          <p:cNvPr id="101" name="Shape 101"/>
          <p:cNvGrpSpPr/>
          <p:nvPr/>
        </p:nvGrpSpPr>
        <p:grpSpPr>
          <a:xfrm>
            <a:off x="2250752" y="1574700"/>
            <a:ext cx="4642494" cy="3416399"/>
            <a:chOff x="2231578" y="1727100"/>
            <a:chExt cx="4344870" cy="3416399"/>
          </a:xfrm>
        </p:grpSpPr>
        <p:pic>
          <p:nvPicPr>
            <p:cNvPr id="102" name="Shape 10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642316" y="1727100"/>
              <a:ext cx="1934132" cy="3416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Shape 103"/>
            <p:cNvPicPr preferRelativeResize="0"/>
            <p:nvPr/>
          </p:nvPicPr>
          <p:blipFill rotWithShape="1">
            <a:blip r:embed="rId4">
              <a:alphaModFix/>
            </a:blip>
            <a:srcRect b="1902" l="0" r="4571" t="1038"/>
            <a:stretch/>
          </p:blipFill>
          <p:spPr>
            <a:xfrm>
              <a:off x="2231578" y="1727100"/>
              <a:ext cx="1718971" cy="34163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Task Flow 1: Mark an assignment as complete</a:t>
            </a:r>
          </a:p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600" y="1255123"/>
            <a:ext cx="1590600" cy="32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2400" y="1255125"/>
            <a:ext cx="1590599" cy="3198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5100" y="1331323"/>
            <a:ext cx="1590600" cy="322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7801" y="1249325"/>
            <a:ext cx="1590599" cy="321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79003" y="1240250"/>
            <a:ext cx="1590600" cy="32286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3723000" y="4703625"/>
            <a:ext cx="7695000" cy="89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Parent View</a:t>
            </a:r>
          </a:p>
        </p:txBody>
      </p:sp>
      <p:sp>
        <p:nvSpPr>
          <p:cNvPr id="116" name="Shape 116"/>
          <p:cNvSpPr/>
          <p:nvPr/>
        </p:nvSpPr>
        <p:spPr>
          <a:xfrm>
            <a:off x="929700" y="3513525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313650" y="2668350"/>
            <a:ext cx="1208700" cy="4589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4016050" y="1975575"/>
            <a:ext cx="1208700" cy="4589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5969000" y="3581400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7480800" y="2528625"/>
            <a:ext cx="986999" cy="6518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Task Flow 2: Change chosen reward to field trip</a:t>
            </a:r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900" y="1292812"/>
            <a:ext cx="1570800" cy="313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450" y="1292825"/>
            <a:ext cx="1623946" cy="31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2201" y="1292820"/>
            <a:ext cx="1570799" cy="31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67825" y="1292825"/>
            <a:ext cx="1623950" cy="3230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53099" y="1327937"/>
            <a:ext cx="1570800" cy="311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3723000" y="4703625"/>
            <a:ext cx="7695000" cy="897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</a:rPr>
              <a:t>Student View</a:t>
            </a:r>
          </a:p>
        </p:txBody>
      </p:sp>
      <p:sp>
        <p:nvSpPr>
          <p:cNvPr id="133" name="Shape 133"/>
          <p:cNvSpPr/>
          <p:nvPr/>
        </p:nvSpPr>
        <p:spPr>
          <a:xfrm>
            <a:off x="840200" y="3513525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2306600" y="2921900"/>
            <a:ext cx="1208700" cy="4589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4033250" y="2921900"/>
            <a:ext cx="1208700" cy="1812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5943950" y="3641775"/>
            <a:ext cx="688199" cy="2898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7445000" y="2581887"/>
            <a:ext cx="986999" cy="65189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